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008" autoAdjust="0"/>
  </p:normalViewPr>
  <p:slideViewPr>
    <p:cSldViewPr>
      <p:cViewPr varScale="1">
        <p:scale>
          <a:sx n="108" d="100"/>
          <a:sy n="108" d="100"/>
        </p:scale>
        <p:origin x="33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C4B78-771C-4C66-8B4D-46FC16759871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756EA-CB6B-4756-B4DF-49EB2A1C1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36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756EA-CB6B-4756-B4DF-49EB2A1C19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544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756EA-CB6B-4756-B4DF-49EB2A1C19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47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Drill Press – Robotics/Shop	$   820	Hugh O’Brien Youth Scholarships	$1,700</a:t>
            </a:r>
          </a:p>
          <a:p>
            <a:r>
              <a:rPr lang="en-US" dirty="0"/>
              <a:t>Lunch for LRC I Community	     230	“Drive to Save Lives” Speaker	     750</a:t>
            </a:r>
          </a:p>
          <a:p>
            <a:r>
              <a:rPr lang="en-US" dirty="0"/>
              <a:t>Read Naturally Grant	     760	IHS Radio Club	     825</a:t>
            </a:r>
          </a:p>
          <a:p>
            <a:r>
              <a:rPr lang="en-US" dirty="0"/>
              <a:t>Spanish National Exam	     300	PE 5K T-Shirts for Top Performers	     500</a:t>
            </a:r>
          </a:p>
          <a:p>
            <a:r>
              <a:rPr lang="en-US" dirty="0"/>
              <a:t>Student Academic Fund	  4,000	Teacher Classroom Fund	  4,500</a:t>
            </a:r>
          </a:p>
          <a:p>
            <a:r>
              <a:rPr lang="en-US" dirty="0"/>
              <a:t>Angel Support	  8,700	Issaquah Schools Foundation	  1,000</a:t>
            </a:r>
          </a:p>
          <a:p>
            <a:r>
              <a:rPr lang="en-US" dirty="0"/>
              <a:t>ISD Summer School	     375	Volunteers for Issaquah Schools	  1,350</a:t>
            </a:r>
          </a:p>
          <a:p>
            <a:r>
              <a:rPr lang="en-US" dirty="0"/>
              <a:t>Echo Glen	     100	Academy for Comm. Transition	       50</a:t>
            </a:r>
          </a:p>
          <a:p>
            <a:r>
              <a:rPr lang="en-US" dirty="0"/>
              <a:t>Issaquah Food Bank	  1,000	French Magazine Subscriptions	    300</a:t>
            </a:r>
          </a:p>
          <a:p>
            <a:r>
              <a:rPr lang="en-US" dirty="0" err="1"/>
              <a:t>CycleOps</a:t>
            </a:r>
            <a:r>
              <a:rPr lang="en-US" dirty="0"/>
              <a:t> Fluid Bike Trainer	     420	Issaquah Speaks Scholarships	    500</a:t>
            </a:r>
          </a:p>
          <a:p>
            <a:r>
              <a:rPr lang="en-US" dirty="0"/>
              <a:t>ELL US History Textbooks	 1,000	Stationary Bikes for PE students	 2,000</a:t>
            </a:r>
          </a:p>
          <a:p>
            <a:r>
              <a:rPr lang="en-US" dirty="0"/>
              <a:t>Calming Kits	    200	Senior Scholarships	 8,000</a:t>
            </a:r>
          </a:p>
          <a:p>
            <a:r>
              <a:rPr lang="en-US" dirty="0"/>
              <a:t>Shakespeare Grant	 1,000	 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756EA-CB6B-4756-B4DF-49EB2A1C19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21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6756EA-CB6B-4756-B4DF-49EB2A1C19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86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37B1-09FF-403F-B975-B4CC6483287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30B-48EF-4350-892D-FA7FC7C6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6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37B1-09FF-403F-B975-B4CC6483287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30B-48EF-4350-892D-FA7FC7C6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45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37B1-09FF-403F-B975-B4CC6483287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30B-48EF-4350-892D-FA7FC7C6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37B1-09FF-403F-B975-B4CC6483287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30B-48EF-4350-892D-FA7FC7C6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4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37B1-09FF-403F-B975-B4CC6483287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30B-48EF-4350-892D-FA7FC7C6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28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37B1-09FF-403F-B975-B4CC6483287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30B-48EF-4350-892D-FA7FC7C6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7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37B1-09FF-403F-B975-B4CC6483287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30B-48EF-4350-892D-FA7FC7C6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4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37B1-09FF-403F-B975-B4CC6483287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30B-48EF-4350-892D-FA7FC7C6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1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37B1-09FF-403F-B975-B4CC6483287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30B-48EF-4350-892D-FA7FC7C6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4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37B1-09FF-403F-B975-B4CC6483287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30B-48EF-4350-892D-FA7FC7C6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4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A37B1-09FF-403F-B975-B4CC6483287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2330B-48EF-4350-892D-FA7FC7C6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6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A37B1-09FF-403F-B975-B4CC64832874}" type="datetimeFigureOut">
              <a:rPr lang="en-US" smtClean="0"/>
              <a:t>8/30/2018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2330B-48EF-4350-892D-FA7FC7C6C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4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IssaquahHighPTSA/" TargetMode="External"/><Relationship Id="rId2" Type="http://schemas.openxmlformats.org/officeDocument/2006/relationships/hyperlink" Target="http://www.issaquahhighpts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457200"/>
            <a:ext cx="3505200" cy="6096000"/>
          </a:xfrm>
        </p:spPr>
        <p:txBody>
          <a:bodyPr/>
          <a:lstStyle/>
          <a:p>
            <a:r>
              <a:rPr lang="en-US" sz="2400" b="1" dirty="0"/>
              <a:t>Parent-Teacher-Student </a:t>
            </a:r>
          </a:p>
          <a:p>
            <a:r>
              <a:rPr lang="en-US" sz="2400" b="1" dirty="0"/>
              <a:t>Association</a:t>
            </a:r>
          </a:p>
          <a:p>
            <a:endParaRPr lang="en-US" sz="1400" dirty="0"/>
          </a:p>
          <a:p>
            <a:pPr algn="l"/>
            <a:r>
              <a:rPr lang="en-US" sz="1400" dirty="0"/>
              <a:t>Mission: To expand educational opportunities and enhance the learning and social environment at Issaquah High through programs, volunteers, advocacy, and financial support.</a:t>
            </a:r>
          </a:p>
        </p:txBody>
      </p:sp>
      <p:pic>
        <p:nvPicPr>
          <p:cNvPr id="5" name="Shape 91" descr="IHS PTSA Logo_PRINT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609600"/>
            <a:ext cx="4191000" cy="5315259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4098" name="Picture 2" descr="C:\Users\Wendy\OneDrive\IH PTSA\Thank you slide show\End of Year Photos\SOE2018Aw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4" y="3267229"/>
            <a:ext cx="3657599" cy="28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567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36576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5F497A"/>
                </a:solidFill>
                <a:cs typeface="Calibri"/>
                <a:sym typeface="Calibri"/>
              </a:rPr>
              <a:t>We Host Events</a:t>
            </a:r>
            <a:endParaRPr lang="en-US" dirty="0"/>
          </a:p>
        </p:txBody>
      </p:sp>
      <p:pic>
        <p:nvPicPr>
          <p:cNvPr id="7" name="Picture 3" descr="C:\Users\Wendy\OneDrive\IH PTSA\Thank you slide show\Nov 17 GMM\IMG_2348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76595"/>
            <a:ext cx="349735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endy\OneDrive\IH PTSA\Thank you slide show\Nov 17 GMM\IMG_64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7482"/>
            <a:ext cx="33611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Wendy\OneDrive\IH PTSA\Thank you slide show\Sept 15 GMM\IMG_22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10000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F6EC7-1E76-734B-B199-C35968992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2156" y="533401"/>
            <a:ext cx="4884644" cy="3128681"/>
          </a:xfrm>
        </p:spPr>
        <p:txBody>
          <a:bodyPr>
            <a:normAutofit/>
          </a:bodyPr>
          <a:lstStyle/>
          <a:p>
            <a:r>
              <a:rPr lang="en-US" sz="1800" dirty="0"/>
              <a:t>Welcome Gatherings for New Families</a:t>
            </a:r>
          </a:p>
          <a:p>
            <a:r>
              <a:rPr lang="en-US" sz="1800" dirty="0"/>
              <a:t>Monthly General Membership Meetings</a:t>
            </a:r>
          </a:p>
          <a:p>
            <a:r>
              <a:rPr lang="en-US" sz="1800" dirty="0"/>
              <a:t>College Planning Seminars</a:t>
            </a:r>
          </a:p>
          <a:p>
            <a:r>
              <a:rPr lang="en-US" sz="1800" dirty="0"/>
              <a:t>Picture Day &amp; Textbook Checkout</a:t>
            </a:r>
          </a:p>
          <a:p>
            <a:r>
              <a:rPr lang="en-US" sz="1800" dirty="0"/>
              <a:t>ACT/SAT Practice Tests</a:t>
            </a:r>
          </a:p>
          <a:p>
            <a:r>
              <a:rPr lang="en-US" sz="1800" dirty="0"/>
              <a:t>Legislative Focus Day on Education</a:t>
            </a:r>
          </a:p>
          <a:p>
            <a:r>
              <a:rPr lang="en-US" sz="1800" dirty="0"/>
              <a:t>Parent Education Seminars</a:t>
            </a:r>
          </a:p>
          <a:p>
            <a:r>
              <a:rPr lang="en-US" sz="1800" dirty="0"/>
              <a:t>Community Service Day</a:t>
            </a:r>
          </a:p>
          <a:p>
            <a:r>
              <a:rPr lang="en-US" sz="1800" dirty="0"/>
              <a:t>Senior All Night Party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6171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91685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5F497A"/>
                </a:solidFill>
                <a:cs typeface="Calibri"/>
                <a:sym typeface="Calibri"/>
              </a:rPr>
              <a:t>We Fund Needs</a:t>
            </a:r>
            <a:endParaRPr lang="en-US" dirty="0"/>
          </a:p>
        </p:txBody>
      </p:sp>
      <p:pic>
        <p:nvPicPr>
          <p:cNvPr id="3074" name="Picture 2" descr="C:\Users\Wendy\OneDrive\IH PTSA\Thank you slide show\Composite\20170822_0939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53" y="3886201"/>
            <a:ext cx="403057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Wendy\OneDrive\IH PTSA\Thank you slide show\Sept 15 GMM\IMG_2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21" y="2971800"/>
            <a:ext cx="2038379" cy="152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Wendy\OneDrive\IH PTSA\Thank you slide show\Mar 9 GMM\image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04800"/>
            <a:ext cx="273682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Wendy\OneDrive\IH PTSA\Thank you slide show\End of Year Photos\Jaci Belu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0" y="1156225"/>
            <a:ext cx="3466240" cy="2599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Wendy\OneDrive\IH PTSA\Thank you slide show\End of Year Photos\Nena Carpen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191491"/>
            <a:ext cx="1711636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4560" y="4495800"/>
            <a:ext cx="45694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Monthly Teacher &amp; Staff Breakfasts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Staff Appreciation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Grants &amp; Aid for Identified Needs ($40k)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Extra Classroom Funds for Teachers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Safety Backpacks &amp; Healthy Snacks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Angel Closet – Families in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 Scholarships</a:t>
            </a:r>
          </a:p>
        </p:txBody>
      </p:sp>
    </p:spTree>
    <p:extLst>
      <p:ext uri="{BB962C8B-B14F-4D97-AF65-F5344CB8AC3E}">
        <p14:creationId xmlns:p14="http://schemas.microsoft.com/office/powerpoint/2010/main" val="1156249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909840" cy="1143000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5F497A"/>
                </a:solidFill>
                <a:cs typeface="Calibri"/>
                <a:sym typeface="Calibri"/>
              </a:rPr>
              <a:t>Our Programs</a:t>
            </a:r>
            <a:endParaRPr lang="en-US" dirty="0"/>
          </a:p>
        </p:txBody>
      </p:sp>
      <p:pic>
        <p:nvPicPr>
          <p:cNvPr id="6" name="Picture 6" descr="C:\Users\Wendy\OneDrive\IH PTSA\Thank you slide show\Nov 17 GMM\IMG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28894"/>
            <a:ext cx="3464520" cy="259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Wendy\OneDrive\IH PTSA\Thank you slide show\Apr 20 GMM\IMG_7040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80" y="4114800"/>
            <a:ext cx="4583880" cy="239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97451" y="3200400"/>
            <a:ext cx="42146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Reflections National Art Competition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Community Service Honor 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Family Ambassadors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Healthy Student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College Prep, also supporting Ask A Counselor Night &amp; CCC’s College Fair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4" r="219"/>
          <a:stretch/>
        </p:blipFill>
        <p:spPr bwMode="auto">
          <a:xfrm>
            <a:off x="4191000" y="147695"/>
            <a:ext cx="2834640" cy="282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Wendy\OneDrive\IH PTSA\Thank you slide show\Nov 17 GMM\IMG_4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20" y="4953000"/>
            <a:ext cx="2874371" cy="163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249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16086"/>
            <a:ext cx="7162800" cy="1031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5F497A"/>
                </a:solidFill>
                <a:cs typeface="Calibri"/>
                <a:sym typeface="Calibri"/>
              </a:rPr>
              <a:t>Examples of Direct Student Support</a:t>
            </a:r>
            <a:endParaRPr lang="en-US" dirty="0"/>
          </a:p>
        </p:txBody>
      </p:sp>
      <p:pic>
        <p:nvPicPr>
          <p:cNvPr id="5122" name="Picture 2" descr="C:\Users\Wendy\OneDrive\IH PTSA\Thank you slide show\End of Year Photos\SeniorScholarships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92916"/>
            <a:ext cx="619862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Wendy\OneDrive\IH PTSA\Thank you slide show\End of Year Photos\EnguFontama_TobeyNoble_HenryDai_BryanLim_IssaquahSpeak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42359"/>
            <a:ext cx="2488171" cy="292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Wendy\OneDrive\IH PTSA\Thank you slide show\Nov 17 GMM\IMG_3473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0"/>
            <a:ext cx="3332825" cy="222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62399" y="1447800"/>
            <a:ext cx="47244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Cash prizes for “Issaquah Talks”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$1000 Senior Scholarships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Senior Events (Breakfast &amp; Farewell)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Financial assistance and weekend food (e.g. PTSA provides tickets to prom, homecoming, and others)</a:t>
            </a:r>
          </a:p>
        </p:txBody>
      </p:sp>
    </p:spTree>
    <p:extLst>
      <p:ext uri="{BB962C8B-B14F-4D97-AF65-F5344CB8AC3E}">
        <p14:creationId xmlns:p14="http://schemas.microsoft.com/office/powerpoint/2010/main" val="1046645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5F497A"/>
                </a:solidFill>
                <a:cs typeface="Calibri"/>
                <a:sym typeface="Calibri"/>
              </a:rPr>
              <a:t>Share Your Voice with Us!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www.issaquahhighptsa.org</a:t>
            </a:r>
            <a:endParaRPr lang="en-US" dirty="0"/>
          </a:p>
          <a:p>
            <a:r>
              <a:rPr lang="en-US" dirty="0">
                <a:hlinkClick r:id="rId3"/>
              </a:rPr>
              <a:t>www.facebook.com/IssaquahHighPTSA/</a:t>
            </a:r>
            <a:endParaRPr lang="en-US" dirty="0"/>
          </a:p>
          <a:p>
            <a:r>
              <a:rPr lang="en-US" dirty="0"/>
              <a:t>IHPTSAPresidents@gmail.com</a:t>
            </a:r>
          </a:p>
          <a:p>
            <a:r>
              <a:rPr lang="en-US" dirty="0"/>
              <a:t>Look for Upcoming Survey</a:t>
            </a:r>
          </a:p>
          <a:p>
            <a:r>
              <a:rPr lang="en-US" dirty="0"/>
              <a:t>Come to General Meetings (open to all)</a:t>
            </a:r>
          </a:p>
          <a:p>
            <a:r>
              <a:rPr lang="en-US" dirty="0"/>
              <a:t>Next meeting Sept. 21 </a:t>
            </a:r>
          </a:p>
          <a:p>
            <a:pPr lvl="2"/>
            <a:r>
              <a:rPr lang="en-US" dirty="0"/>
              <a:t>9 am social with snacks</a:t>
            </a:r>
          </a:p>
          <a:p>
            <a:pPr lvl="2"/>
            <a:r>
              <a:rPr lang="en-US" dirty="0"/>
              <a:t>9:30-11:30 am meeting time</a:t>
            </a:r>
          </a:p>
          <a:p>
            <a:pPr lvl="2"/>
            <a:r>
              <a:rPr lang="en-US" dirty="0"/>
              <a:t>Park in back by the stadium in staff parking</a:t>
            </a:r>
          </a:p>
          <a:p>
            <a:pPr lvl="2"/>
            <a:r>
              <a:rPr lang="en-US" dirty="0"/>
              <a:t>Principal available for questions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" name="Shape 459" descr="PTSA IconSmall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918" y="241494"/>
            <a:ext cx="793281" cy="1023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249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254</Words>
  <Application>Microsoft Office PowerPoint</Application>
  <PresentationFormat>On-screen Show (4:3)</PresentationFormat>
  <Paragraphs>62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We Host Events</vt:lpstr>
      <vt:lpstr>We Fund Needs</vt:lpstr>
      <vt:lpstr>Our Programs</vt:lpstr>
      <vt:lpstr>PowerPoint Presentation</vt:lpstr>
      <vt:lpstr>Share Your Voice with 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</dc:creator>
  <cp:lastModifiedBy>Carolyn Kennedy</cp:lastModifiedBy>
  <cp:revision>72</cp:revision>
  <dcterms:created xsi:type="dcterms:W3CDTF">2018-06-27T16:12:18Z</dcterms:created>
  <dcterms:modified xsi:type="dcterms:W3CDTF">2018-08-30T16:13:01Z</dcterms:modified>
</cp:coreProperties>
</file>